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5" r:id="rId3"/>
  </p:sldMasterIdLst>
  <p:notesMasterIdLst>
    <p:notesMasterId r:id="rId4"/>
  </p:notesMasterIdLst>
  <p:sldIdLst>
    <p:sldId id="256" r:id="rId5"/>
    <p:sldId id="257" r:id="rId6"/>
    <p:sldId id="258" r:id="rId7"/>
  </p:sldIdLst>
  <p:sldSz cy="6858000" cx="12192000"/>
  <p:notesSz cx="6858000" cy="9144000"/>
  <p:embeddedFontLst>
    <p:embeddedFont>
      <p:font typeface="Nunito SemiBold"/>
      <p:regular r:id="rId8"/>
      <p:bold r:id="rId9"/>
      <p:italic r:id="rId10"/>
      <p:boldItalic r:id="rId11"/>
    </p:embeddedFont>
    <p:embeddedFont>
      <p:font typeface="Nunito"/>
      <p:regular r:id="rId12"/>
      <p:bold r:id="rId13"/>
      <p:italic r:id="rId14"/>
      <p:boldItalic r:id="rId1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font" Target="fonts/NunitoSemiBold-boldItalic.fntdata"/><Relationship Id="rId10" Type="http://schemas.openxmlformats.org/officeDocument/2006/relationships/font" Target="fonts/NunitoSemiBold-italic.fntdata"/><Relationship Id="rId13" Type="http://schemas.openxmlformats.org/officeDocument/2006/relationships/font" Target="fonts/Nunito-bold.fntdata"/><Relationship Id="rId12" Type="http://schemas.openxmlformats.org/officeDocument/2006/relationships/font" Target="fonts/Nunito-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NunitoSemiBold-bold.fntdata"/><Relationship Id="rId15" Type="http://schemas.openxmlformats.org/officeDocument/2006/relationships/font" Target="fonts/Nunito-boldItalic.fntdata"/><Relationship Id="rId14" Type="http://schemas.openxmlformats.org/officeDocument/2006/relationships/font" Target="fonts/Nunito-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font" Target="fonts/NunitoSemiBold-regular.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3" name="Google Shape;163;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86b3e074c0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86b3e074c0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0" name="Google Shape;170;g86b3e074c0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6" name="Google Shape;176;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4.png"/><Relationship Id="rId4" Type="http://schemas.openxmlformats.org/officeDocument/2006/relationships/image" Target="../media/image7.png"/><Relationship Id="rId5"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7.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7.png"/><Relationship Id="rId4" Type="http://schemas.openxmlformats.org/officeDocument/2006/relationships/image" Target="../media/image13.png"/><Relationship Id="rId5" Type="http://schemas.openxmlformats.org/officeDocument/2006/relationships/image" Target="../media/image1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4.png"/><Relationship Id="rId4" Type="http://schemas.openxmlformats.org/officeDocument/2006/relationships/image" Target="../media/image7.png"/><Relationship Id="rId5" Type="http://schemas.openxmlformats.org/officeDocument/2006/relationships/image" Target="../media/image13.png"/><Relationship Id="rId6" Type="http://schemas.openxmlformats.org/officeDocument/2006/relationships/image" Target="../media/image15.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ront page">
  <p:cSld name="Front page">
    <p:spTree>
      <p:nvGrpSpPr>
        <p:cNvPr id="13" name="Shape 13"/>
        <p:cNvGrpSpPr/>
        <p:nvPr/>
      </p:nvGrpSpPr>
      <p:grpSpPr>
        <a:xfrm>
          <a:off x="0" y="0"/>
          <a:ext cx="0" cy="0"/>
          <a:chOff x="0" y="0"/>
          <a:chExt cx="0" cy="0"/>
        </a:xfrm>
      </p:grpSpPr>
      <p:pic>
        <p:nvPicPr>
          <p:cNvPr id="14" name="Google Shape;14;p2"/>
          <p:cNvPicPr preferRelativeResize="0"/>
          <p:nvPr/>
        </p:nvPicPr>
        <p:blipFill rotWithShape="1">
          <a:blip r:embed="rId2">
            <a:alphaModFix/>
          </a:blip>
          <a:srcRect b="0" l="0" r="0" t="0"/>
          <a:stretch/>
        </p:blipFill>
        <p:spPr>
          <a:xfrm>
            <a:off x="1588" y="1588"/>
            <a:ext cx="1588" cy="1588"/>
          </a:xfrm>
          <a:prstGeom prst="rect">
            <a:avLst/>
          </a:prstGeom>
          <a:noFill/>
          <a:ln>
            <a:noFill/>
          </a:ln>
        </p:spPr>
      </p:pic>
      <p:sp>
        <p:nvSpPr>
          <p:cNvPr id="15" name="Google Shape;15;p2"/>
          <p:cNvSpPr txBox="1"/>
          <p:nvPr>
            <p:ph type="title"/>
          </p:nvPr>
        </p:nvSpPr>
        <p:spPr>
          <a:xfrm>
            <a:off x="6257925" y="2738154"/>
            <a:ext cx="5369533"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1" sz="3600">
                <a:latin typeface="Nunito"/>
                <a:ea typeface="Nunito"/>
                <a:cs typeface="Nunito"/>
                <a:sym typeface="Nunito"/>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pic>
        <p:nvPicPr>
          <p:cNvPr id="16" name="Google Shape;16;p2"/>
          <p:cNvPicPr preferRelativeResize="0"/>
          <p:nvPr/>
        </p:nvPicPr>
        <p:blipFill rotWithShape="1">
          <a:blip r:embed="rId3">
            <a:alphaModFix/>
          </a:blip>
          <a:srcRect b="0" l="0" r="0" t="0"/>
          <a:stretch/>
        </p:blipFill>
        <p:spPr>
          <a:xfrm>
            <a:off x="10428629" y="104775"/>
            <a:ext cx="1514475" cy="1514475"/>
          </a:xfrm>
          <a:prstGeom prst="rect">
            <a:avLst/>
          </a:prstGeom>
          <a:noFill/>
          <a:ln>
            <a:noFill/>
          </a:ln>
        </p:spPr>
      </p:pic>
      <p:sp>
        <p:nvSpPr>
          <p:cNvPr id="17" name="Google Shape;17;p2"/>
          <p:cNvSpPr txBox="1"/>
          <p:nvPr>
            <p:ph idx="1" type="subTitle"/>
          </p:nvPr>
        </p:nvSpPr>
        <p:spPr>
          <a:xfrm>
            <a:off x="6257924" y="3711370"/>
            <a:ext cx="5369533"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grpSp>
        <p:nvGrpSpPr>
          <p:cNvPr id="18" name="Google Shape;18;p2"/>
          <p:cNvGrpSpPr/>
          <p:nvPr/>
        </p:nvGrpSpPr>
        <p:grpSpPr>
          <a:xfrm>
            <a:off x="0" y="-446"/>
            <a:ext cx="8094368" cy="6867144"/>
            <a:chOff x="0" y="-446"/>
            <a:chExt cx="8094368" cy="6867144"/>
          </a:xfrm>
        </p:grpSpPr>
        <p:pic>
          <p:nvPicPr>
            <p:cNvPr descr="Image" id="19" name="Google Shape;19;p2"/>
            <p:cNvPicPr preferRelativeResize="0"/>
            <p:nvPr/>
          </p:nvPicPr>
          <p:blipFill rotWithShape="1">
            <a:blip r:embed="rId4">
              <a:alphaModFix/>
            </a:blip>
            <a:srcRect b="369" l="0" r="0" t="0"/>
            <a:stretch/>
          </p:blipFill>
          <p:spPr>
            <a:xfrm>
              <a:off x="0" y="3695"/>
              <a:ext cx="8094368" cy="6858000"/>
            </a:xfrm>
            <a:prstGeom prst="rect">
              <a:avLst/>
            </a:prstGeom>
            <a:noFill/>
            <a:ln>
              <a:noFill/>
            </a:ln>
          </p:spPr>
        </p:pic>
        <p:pic>
          <p:nvPicPr>
            <p:cNvPr descr="Image" id="20" name="Google Shape;20;p2"/>
            <p:cNvPicPr preferRelativeResize="0"/>
            <p:nvPr/>
          </p:nvPicPr>
          <p:blipFill rotWithShape="1">
            <a:blip r:embed="rId5">
              <a:alphaModFix amt="72000"/>
            </a:blip>
            <a:srcRect b="0" l="0" r="0" t="0"/>
            <a:stretch/>
          </p:blipFill>
          <p:spPr>
            <a:xfrm>
              <a:off x="0" y="-446"/>
              <a:ext cx="7119846" cy="6867144"/>
            </a:xfrm>
            <a:prstGeom prst="rect">
              <a:avLst/>
            </a:prstGeom>
            <a:noFill/>
            <a:ln>
              <a:noFill/>
            </a:ln>
          </p:spPr>
        </p:pic>
      </p:grpSp>
      <p:cxnSp>
        <p:nvCxnSpPr>
          <p:cNvPr id="21" name="Google Shape;21;p2"/>
          <p:cNvCxnSpPr/>
          <p:nvPr/>
        </p:nvCxnSpPr>
        <p:spPr>
          <a:xfrm>
            <a:off x="6257924" y="3493138"/>
            <a:ext cx="5369533" cy="0"/>
          </a:xfrm>
          <a:prstGeom prst="straightConnector1">
            <a:avLst/>
          </a:prstGeom>
          <a:noFill/>
          <a:ln cap="flat" cmpd="sng" w="9525">
            <a:solidFill>
              <a:schemeClr val="dk1"/>
            </a:solidFill>
            <a:prstDash val="solid"/>
            <a:miter lim="800000"/>
            <a:headEnd len="sm" w="sm" type="none"/>
            <a:tailEnd len="sm" w="sm" type="none"/>
          </a:ln>
        </p:spPr>
      </p:cxnSp>
      <p:sp>
        <p:nvSpPr>
          <p:cNvPr id="22" name="Google Shape;22;p2"/>
          <p:cNvSpPr txBox="1"/>
          <p:nvPr>
            <p:ph idx="11" type="ftr"/>
          </p:nvPr>
        </p:nvSpPr>
        <p:spPr>
          <a:xfrm>
            <a:off x="8406634" y="5755767"/>
            <a:ext cx="3220824" cy="441361"/>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SzPts val="1400"/>
              <a:buNone/>
              <a:defRPr b="0" i="0" sz="2000" u="none" cap="none" strike="noStrike">
                <a:solidFill>
                  <a:schemeClr val="dk1"/>
                </a:solidFill>
                <a:latin typeface="Nunito"/>
                <a:ea typeface="Nunito"/>
                <a:cs typeface="Nunito"/>
                <a:sym typeface="Nuni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3" name="Google Shape;23;p2"/>
          <p:cNvSpPr txBox="1"/>
          <p:nvPr/>
        </p:nvSpPr>
        <p:spPr>
          <a:xfrm>
            <a:off x="8406634" y="6592079"/>
            <a:ext cx="3683510"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6">
  <p:cSld name="Section break 6">
    <p:spTree>
      <p:nvGrpSpPr>
        <p:cNvPr id="91" name="Shape 91"/>
        <p:cNvGrpSpPr/>
        <p:nvPr/>
      </p:nvGrpSpPr>
      <p:grpSpPr>
        <a:xfrm>
          <a:off x="0" y="0"/>
          <a:ext cx="0" cy="0"/>
          <a:chOff x="0" y="0"/>
          <a:chExt cx="0" cy="0"/>
        </a:xfrm>
      </p:grpSpPr>
      <p:pic>
        <p:nvPicPr>
          <p:cNvPr id="92" name="Google Shape;92;p11"/>
          <p:cNvPicPr preferRelativeResize="0"/>
          <p:nvPr/>
        </p:nvPicPr>
        <p:blipFill rotWithShape="1">
          <a:blip r:embed="rId2">
            <a:alphaModFix/>
          </a:blip>
          <a:srcRect b="0" l="0" r="0" t="0"/>
          <a:stretch/>
        </p:blipFill>
        <p:spPr>
          <a:xfrm>
            <a:off x="0" y="0"/>
            <a:ext cx="12197954" cy="6858000"/>
          </a:xfrm>
          <a:prstGeom prst="rect">
            <a:avLst/>
          </a:prstGeom>
          <a:noFill/>
          <a:ln>
            <a:noFill/>
          </a:ln>
        </p:spPr>
      </p:pic>
      <p:pic>
        <p:nvPicPr>
          <p:cNvPr descr="Image" id="93" name="Google Shape;93;p11"/>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94" name="Google Shape;94;p11"/>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95" name="Google Shape;95;p11"/>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96" name="Google Shape;96;p11"/>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97" name="Google Shape;97;p11"/>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98" name="Google Shape;98;p11"/>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7">
  <p:cSld name="Section break 7">
    <p:spTree>
      <p:nvGrpSpPr>
        <p:cNvPr id="99" name="Shape 99"/>
        <p:cNvGrpSpPr/>
        <p:nvPr/>
      </p:nvGrpSpPr>
      <p:grpSpPr>
        <a:xfrm>
          <a:off x="0" y="0"/>
          <a:ext cx="0" cy="0"/>
          <a:chOff x="0" y="0"/>
          <a:chExt cx="0" cy="0"/>
        </a:xfrm>
      </p:grpSpPr>
      <p:pic>
        <p:nvPicPr>
          <p:cNvPr id="100" name="Google Shape;100;p12"/>
          <p:cNvPicPr preferRelativeResize="0"/>
          <p:nvPr/>
        </p:nvPicPr>
        <p:blipFill rotWithShape="1">
          <a:blip r:embed="rId2">
            <a:alphaModFix/>
          </a:blip>
          <a:srcRect b="0" l="0" r="0" t="0"/>
          <a:stretch/>
        </p:blipFill>
        <p:spPr>
          <a:xfrm>
            <a:off x="-6350" y="0"/>
            <a:ext cx="12204700" cy="6861793"/>
          </a:xfrm>
          <a:prstGeom prst="rect">
            <a:avLst/>
          </a:prstGeom>
          <a:noFill/>
          <a:ln>
            <a:noFill/>
          </a:ln>
        </p:spPr>
      </p:pic>
      <p:pic>
        <p:nvPicPr>
          <p:cNvPr descr="Image" id="101" name="Google Shape;101;p12"/>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02" name="Google Shape;102;p12"/>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03" name="Google Shape;103;p12"/>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04" name="Google Shape;104;p12"/>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05" name="Google Shape;105;p12"/>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06" name="Google Shape;106;p12"/>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8">
  <p:cSld name="Section break 8">
    <p:spTree>
      <p:nvGrpSpPr>
        <p:cNvPr id="107" name="Shape 107"/>
        <p:cNvGrpSpPr/>
        <p:nvPr/>
      </p:nvGrpSpPr>
      <p:grpSpPr>
        <a:xfrm>
          <a:off x="0" y="0"/>
          <a:ext cx="0" cy="0"/>
          <a:chOff x="0" y="0"/>
          <a:chExt cx="0" cy="0"/>
        </a:xfrm>
      </p:grpSpPr>
      <p:pic>
        <p:nvPicPr>
          <p:cNvPr id="108" name="Google Shape;108;p13"/>
          <p:cNvPicPr preferRelativeResize="0"/>
          <p:nvPr/>
        </p:nvPicPr>
        <p:blipFill rotWithShape="1">
          <a:blip r:embed="rId2">
            <a:alphaModFix/>
          </a:blip>
          <a:srcRect b="0" l="0" r="0" t="0"/>
          <a:stretch/>
        </p:blipFill>
        <p:spPr>
          <a:xfrm>
            <a:off x="0" y="0"/>
            <a:ext cx="12197953" cy="6858000"/>
          </a:xfrm>
          <a:prstGeom prst="rect">
            <a:avLst/>
          </a:prstGeom>
          <a:noFill/>
          <a:ln>
            <a:noFill/>
          </a:ln>
        </p:spPr>
      </p:pic>
      <p:pic>
        <p:nvPicPr>
          <p:cNvPr descr="Image" id="109" name="Google Shape;109;p1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10" name="Google Shape;110;p13"/>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11" name="Google Shape;111;p13"/>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12" name="Google Shape;112;p13"/>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13" name="Google Shape;113;p13"/>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14" name="Google Shape;114;p13"/>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9">
  <p:cSld name="Section break 9">
    <p:spTree>
      <p:nvGrpSpPr>
        <p:cNvPr id="115" name="Shape 115"/>
        <p:cNvGrpSpPr/>
        <p:nvPr/>
      </p:nvGrpSpPr>
      <p:grpSpPr>
        <a:xfrm>
          <a:off x="0" y="0"/>
          <a:ext cx="0" cy="0"/>
          <a:chOff x="0" y="0"/>
          <a:chExt cx="0" cy="0"/>
        </a:xfrm>
      </p:grpSpPr>
      <p:pic>
        <p:nvPicPr>
          <p:cNvPr id="116" name="Google Shape;116;p14"/>
          <p:cNvPicPr preferRelativeResize="0"/>
          <p:nvPr/>
        </p:nvPicPr>
        <p:blipFill rotWithShape="1">
          <a:blip r:embed="rId2">
            <a:alphaModFix/>
          </a:blip>
          <a:srcRect b="0" l="0" r="0" t="0"/>
          <a:stretch/>
        </p:blipFill>
        <p:spPr>
          <a:xfrm>
            <a:off x="0" y="0"/>
            <a:ext cx="12197859" cy="6858000"/>
          </a:xfrm>
          <a:prstGeom prst="rect">
            <a:avLst/>
          </a:prstGeom>
          <a:noFill/>
          <a:ln>
            <a:noFill/>
          </a:ln>
        </p:spPr>
      </p:pic>
      <p:pic>
        <p:nvPicPr>
          <p:cNvPr descr="Image" id="117" name="Google Shape;117;p14"/>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18" name="Google Shape;118;p14"/>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19" name="Google Shape;119;p14"/>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20" name="Google Shape;120;p14"/>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21" name="Google Shape;121;p14"/>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22" name="Google Shape;122;p14"/>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ack page (with disclaimer)">
  <p:cSld name="1_Back page (with disclaimer)">
    <p:spTree>
      <p:nvGrpSpPr>
        <p:cNvPr id="123" name="Shape 123"/>
        <p:cNvGrpSpPr/>
        <p:nvPr/>
      </p:nvGrpSpPr>
      <p:grpSpPr>
        <a:xfrm>
          <a:off x="0" y="0"/>
          <a:ext cx="0" cy="0"/>
          <a:chOff x="0" y="0"/>
          <a:chExt cx="0" cy="0"/>
        </a:xfrm>
      </p:grpSpPr>
      <p:pic>
        <p:nvPicPr>
          <p:cNvPr descr="Image" id="124" name="Google Shape;124;p15"/>
          <p:cNvPicPr preferRelativeResize="0"/>
          <p:nvPr/>
        </p:nvPicPr>
        <p:blipFill rotWithShape="1">
          <a:blip r:embed="rId2">
            <a:alphaModFix/>
          </a:blip>
          <a:srcRect b="26811" l="0" r="0" t="26811"/>
          <a:stretch/>
        </p:blipFill>
        <p:spPr>
          <a:xfrm>
            <a:off x="0" y="0"/>
            <a:ext cx="12192001" cy="6858000"/>
          </a:xfrm>
          <a:prstGeom prst="rect">
            <a:avLst/>
          </a:prstGeom>
          <a:noFill/>
          <a:ln>
            <a:noFill/>
          </a:ln>
        </p:spPr>
      </p:pic>
      <p:pic>
        <p:nvPicPr>
          <p:cNvPr descr="Image" id="125" name="Google Shape;125;p15"/>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sp>
        <p:nvSpPr>
          <p:cNvPr id="126" name="Google Shape;126;p15"/>
          <p:cNvSpPr txBox="1"/>
          <p:nvPr>
            <p:ph idx="1" type="subTitle"/>
          </p:nvPr>
        </p:nvSpPr>
        <p:spPr>
          <a:xfrm>
            <a:off x="6856431" y="2580838"/>
            <a:ext cx="4891346" cy="476795"/>
          </a:xfrm>
          <a:prstGeom prst="rect">
            <a:avLst/>
          </a:prstGeom>
          <a:noFill/>
          <a:ln>
            <a:noFill/>
          </a:ln>
        </p:spPr>
        <p:txBody>
          <a:bodyPr anchorCtr="0" anchor="ctr" bIns="45700" lIns="91425" spcFirstLastPara="1" rIns="91425" wrap="square" tIns="45700">
            <a:noAutofit/>
          </a:bodyPr>
          <a:lstStyle>
            <a:lvl1pPr lv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27" name="Google Shape;127;p15"/>
          <p:cNvSpPr txBox="1"/>
          <p:nvPr/>
        </p:nvSpPr>
        <p:spPr>
          <a:xfrm>
            <a:off x="6877481" y="1463950"/>
            <a:ext cx="4891344" cy="968539"/>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3200" u="none" cap="none" strike="noStrike">
                <a:solidFill>
                  <a:schemeClr val="dk1"/>
                </a:solidFill>
                <a:latin typeface="Nunito SemiBold"/>
                <a:ea typeface="Nunito SemiBold"/>
                <a:cs typeface="Nunito SemiBold"/>
                <a:sym typeface="Nunito SemiBold"/>
              </a:rPr>
              <a:t>For more information, contact:</a:t>
            </a:r>
            <a:endParaRPr b="0" i="0" sz="3200" u="none" cap="none" strike="noStrike">
              <a:solidFill>
                <a:schemeClr val="dk1"/>
              </a:solidFill>
              <a:latin typeface="Nunito SemiBold"/>
              <a:ea typeface="Nunito SemiBold"/>
              <a:cs typeface="Nunito SemiBold"/>
              <a:sym typeface="Nunito SemiBold"/>
            </a:endParaRPr>
          </a:p>
        </p:txBody>
      </p:sp>
      <p:sp>
        <p:nvSpPr>
          <p:cNvPr id="128" name="Google Shape;128;p15"/>
          <p:cNvSpPr txBox="1"/>
          <p:nvPr/>
        </p:nvSpPr>
        <p:spPr>
          <a:xfrm>
            <a:off x="8370215" y="6592060"/>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Back page (with disclaimer)">
  <p:cSld name="2_Back page (with disclaimer)">
    <p:spTree>
      <p:nvGrpSpPr>
        <p:cNvPr id="129" name="Shape 129"/>
        <p:cNvGrpSpPr/>
        <p:nvPr/>
      </p:nvGrpSpPr>
      <p:grpSpPr>
        <a:xfrm>
          <a:off x="0" y="0"/>
          <a:ext cx="0" cy="0"/>
          <a:chOff x="0" y="0"/>
          <a:chExt cx="0" cy="0"/>
        </a:xfrm>
      </p:grpSpPr>
      <p:pic>
        <p:nvPicPr>
          <p:cNvPr descr="Image" id="130" name="Google Shape;130;p16"/>
          <p:cNvPicPr preferRelativeResize="0"/>
          <p:nvPr/>
        </p:nvPicPr>
        <p:blipFill rotWithShape="1">
          <a:blip r:embed="rId2">
            <a:alphaModFix/>
          </a:blip>
          <a:srcRect b="26811" l="0" r="0" t="26811"/>
          <a:stretch/>
        </p:blipFill>
        <p:spPr>
          <a:xfrm>
            <a:off x="0" y="0"/>
            <a:ext cx="12192001" cy="6858000"/>
          </a:xfrm>
          <a:prstGeom prst="rect">
            <a:avLst/>
          </a:prstGeom>
          <a:noFill/>
          <a:ln>
            <a:noFill/>
          </a:ln>
        </p:spPr>
      </p:pic>
      <p:pic>
        <p:nvPicPr>
          <p:cNvPr descr="Image" id="131" name="Google Shape;131;p16"/>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cxnSp>
        <p:nvCxnSpPr>
          <p:cNvPr id="132" name="Google Shape;132;p16"/>
          <p:cNvCxnSpPr/>
          <p:nvPr/>
        </p:nvCxnSpPr>
        <p:spPr>
          <a:xfrm>
            <a:off x="6877482" y="3079750"/>
            <a:ext cx="4891346"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33" name="Google Shape;133;p16"/>
          <p:cNvPicPr preferRelativeResize="0"/>
          <p:nvPr/>
        </p:nvPicPr>
        <p:blipFill rotWithShape="1">
          <a:blip r:embed="rId4">
            <a:alphaModFix/>
          </a:blip>
          <a:srcRect b="0" l="0" r="0" t="0"/>
          <a:stretch/>
        </p:blipFill>
        <p:spPr>
          <a:xfrm>
            <a:off x="6877482" y="2771204"/>
            <a:ext cx="216002" cy="205324"/>
          </a:xfrm>
          <a:prstGeom prst="rect">
            <a:avLst/>
          </a:prstGeom>
          <a:noFill/>
          <a:ln>
            <a:noFill/>
          </a:ln>
        </p:spPr>
      </p:pic>
      <p:pic>
        <p:nvPicPr>
          <p:cNvPr descr="Image" id="134" name="Google Shape;134;p16"/>
          <p:cNvPicPr preferRelativeResize="0"/>
          <p:nvPr/>
        </p:nvPicPr>
        <p:blipFill rotWithShape="1">
          <a:blip r:embed="rId5">
            <a:alphaModFix/>
          </a:blip>
          <a:srcRect b="0" l="0" r="0" t="0"/>
          <a:stretch/>
        </p:blipFill>
        <p:spPr>
          <a:xfrm>
            <a:off x="9488624" y="2756880"/>
            <a:ext cx="155110" cy="233972"/>
          </a:xfrm>
          <a:prstGeom prst="rect">
            <a:avLst/>
          </a:prstGeom>
          <a:noFill/>
          <a:ln>
            <a:noFill/>
          </a:ln>
        </p:spPr>
      </p:pic>
      <p:sp>
        <p:nvSpPr>
          <p:cNvPr id="135" name="Google Shape;135;p16"/>
          <p:cNvSpPr txBox="1"/>
          <p:nvPr/>
        </p:nvSpPr>
        <p:spPr>
          <a:xfrm>
            <a:off x="9709159" y="2772307"/>
            <a:ext cx="1994241" cy="233959"/>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36" name="Google Shape;136;p16"/>
          <p:cNvSpPr txBox="1"/>
          <p:nvPr/>
        </p:nvSpPr>
        <p:spPr>
          <a:xfrm>
            <a:off x="7070615" y="2770216"/>
            <a:ext cx="2352584" cy="233972"/>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200" u="none" cap="none" strike="noStrike">
                <a:solidFill>
                  <a:schemeClr val="dk1"/>
                </a:solidFill>
                <a:latin typeface="Nunito SemiBold"/>
                <a:ea typeface="Nunito SemiBold"/>
                <a:cs typeface="Nunito SemiBold"/>
                <a:sym typeface="Nunito SemiBold"/>
              </a:rPr>
              <a:t>enquiries@kokonetworks.com</a:t>
            </a:r>
            <a:endParaRPr b="0" i="0" sz="1200" u="none" cap="none" strike="noStrike">
              <a:solidFill>
                <a:schemeClr val="dk1"/>
              </a:solidFill>
              <a:latin typeface="Nunito SemiBold"/>
              <a:ea typeface="Nunito SemiBold"/>
              <a:cs typeface="Nunito SemiBold"/>
              <a:sym typeface="Nunito SemiBold"/>
            </a:endParaRPr>
          </a:p>
        </p:txBody>
      </p:sp>
      <p:sp>
        <p:nvSpPr>
          <p:cNvPr id="137" name="Google Shape;137;p16"/>
          <p:cNvSpPr txBox="1"/>
          <p:nvPr>
            <p:ph idx="1" type="subTitle"/>
          </p:nvPr>
        </p:nvSpPr>
        <p:spPr>
          <a:xfrm>
            <a:off x="6856431" y="3301455"/>
            <a:ext cx="4891346" cy="476795"/>
          </a:xfrm>
          <a:prstGeom prst="rect">
            <a:avLst/>
          </a:prstGeom>
          <a:noFill/>
          <a:ln>
            <a:noFill/>
          </a:ln>
        </p:spPr>
        <p:txBody>
          <a:bodyPr anchorCtr="0" anchor="ctr" bIns="45700" lIns="91425" spcFirstLastPara="1" rIns="91425" wrap="square" tIns="45700">
            <a:noAutofit/>
          </a:bodyPr>
          <a:lstStyle>
            <a:lvl1pPr lv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38" name="Google Shape;138;p16"/>
          <p:cNvSpPr txBox="1"/>
          <p:nvPr/>
        </p:nvSpPr>
        <p:spPr>
          <a:xfrm>
            <a:off x="6877481" y="1463950"/>
            <a:ext cx="4891344" cy="968539"/>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3200" u="none" cap="none" strike="noStrike">
                <a:solidFill>
                  <a:schemeClr val="dk1"/>
                </a:solidFill>
                <a:latin typeface="Nunito SemiBold"/>
                <a:ea typeface="Nunito SemiBold"/>
                <a:cs typeface="Nunito SemiBold"/>
                <a:sym typeface="Nunito SemiBold"/>
              </a:rPr>
              <a:t>For more information, contact:</a:t>
            </a:r>
            <a:endParaRPr b="0" i="0" sz="3200" u="none" cap="none" strike="noStrike">
              <a:solidFill>
                <a:schemeClr val="dk1"/>
              </a:solidFill>
              <a:latin typeface="Nunito SemiBold"/>
              <a:ea typeface="Nunito SemiBold"/>
              <a:cs typeface="Nunito SemiBold"/>
              <a:sym typeface="Nunito SemiBold"/>
            </a:endParaRPr>
          </a:p>
        </p:txBody>
      </p:sp>
      <p:sp>
        <p:nvSpPr>
          <p:cNvPr id="139" name="Google Shape;139;p16"/>
          <p:cNvSpPr txBox="1"/>
          <p:nvPr/>
        </p:nvSpPr>
        <p:spPr>
          <a:xfrm>
            <a:off x="8370215" y="6592060"/>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 page (with disclaimer)">
  <p:cSld name="Back page (with disclaimer)">
    <p:spTree>
      <p:nvGrpSpPr>
        <p:cNvPr id="140" name="Shape 140"/>
        <p:cNvGrpSpPr/>
        <p:nvPr/>
      </p:nvGrpSpPr>
      <p:grpSpPr>
        <a:xfrm>
          <a:off x="0" y="0"/>
          <a:ext cx="0" cy="0"/>
          <a:chOff x="0" y="0"/>
          <a:chExt cx="0" cy="0"/>
        </a:xfrm>
      </p:grpSpPr>
      <p:pic>
        <p:nvPicPr>
          <p:cNvPr id="141" name="Google Shape;141;p17"/>
          <p:cNvPicPr preferRelativeResize="0"/>
          <p:nvPr/>
        </p:nvPicPr>
        <p:blipFill rotWithShape="1">
          <a:blip r:embed="rId2">
            <a:alphaModFix/>
          </a:blip>
          <a:srcRect b="0" l="0" r="0" t="0"/>
          <a:stretch/>
        </p:blipFill>
        <p:spPr>
          <a:xfrm>
            <a:off x="1588" y="1588"/>
            <a:ext cx="1588" cy="1588"/>
          </a:xfrm>
          <a:prstGeom prst="rect">
            <a:avLst/>
          </a:prstGeom>
          <a:noFill/>
          <a:ln>
            <a:noFill/>
          </a:ln>
        </p:spPr>
      </p:pic>
      <p:pic>
        <p:nvPicPr>
          <p:cNvPr descr="Image" id="142" name="Google Shape;142;p17"/>
          <p:cNvPicPr preferRelativeResize="0"/>
          <p:nvPr/>
        </p:nvPicPr>
        <p:blipFill rotWithShape="1">
          <a:blip r:embed="rId3">
            <a:alphaModFix/>
          </a:blip>
          <a:srcRect b="26811" l="0" r="0" t="26811"/>
          <a:stretch/>
        </p:blipFill>
        <p:spPr>
          <a:xfrm>
            <a:off x="0" y="0"/>
            <a:ext cx="12192001" cy="6858000"/>
          </a:xfrm>
          <a:prstGeom prst="rect">
            <a:avLst/>
          </a:prstGeom>
          <a:noFill/>
          <a:ln>
            <a:noFill/>
          </a:ln>
        </p:spPr>
      </p:pic>
      <p:pic>
        <p:nvPicPr>
          <p:cNvPr descr="Image" id="143" name="Google Shape;143;p17"/>
          <p:cNvPicPr preferRelativeResize="0"/>
          <p:nvPr/>
        </p:nvPicPr>
        <p:blipFill rotWithShape="1">
          <a:blip r:embed="rId4">
            <a:alphaModFix/>
          </a:blip>
          <a:srcRect b="0" l="0" r="0" t="0"/>
          <a:stretch/>
        </p:blipFill>
        <p:spPr>
          <a:xfrm>
            <a:off x="-14126" y="-12701"/>
            <a:ext cx="8079435" cy="6870701"/>
          </a:xfrm>
          <a:prstGeom prst="rect">
            <a:avLst/>
          </a:prstGeom>
          <a:noFill/>
          <a:ln>
            <a:noFill/>
          </a:ln>
        </p:spPr>
      </p:pic>
      <p:cxnSp>
        <p:nvCxnSpPr>
          <p:cNvPr id="144" name="Google Shape;144;p17"/>
          <p:cNvCxnSpPr/>
          <p:nvPr/>
        </p:nvCxnSpPr>
        <p:spPr>
          <a:xfrm>
            <a:off x="6877482" y="3079750"/>
            <a:ext cx="4891346"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45" name="Google Shape;145;p17"/>
          <p:cNvPicPr preferRelativeResize="0"/>
          <p:nvPr/>
        </p:nvPicPr>
        <p:blipFill rotWithShape="1">
          <a:blip r:embed="rId5">
            <a:alphaModFix/>
          </a:blip>
          <a:srcRect b="0" l="0" r="0" t="0"/>
          <a:stretch/>
        </p:blipFill>
        <p:spPr>
          <a:xfrm>
            <a:off x="6877482" y="2771204"/>
            <a:ext cx="216002" cy="205324"/>
          </a:xfrm>
          <a:prstGeom prst="rect">
            <a:avLst/>
          </a:prstGeom>
          <a:noFill/>
          <a:ln>
            <a:noFill/>
          </a:ln>
        </p:spPr>
      </p:pic>
      <p:pic>
        <p:nvPicPr>
          <p:cNvPr descr="Image" id="146" name="Google Shape;146;p17"/>
          <p:cNvPicPr preferRelativeResize="0"/>
          <p:nvPr/>
        </p:nvPicPr>
        <p:blipFill rotWithShape="1">
          <a:blip r:embed="rId6">
            <a:alphaModFix/>
          </a:blip>
          <a:srcRect b="0" l="0" r="0" t="0"/>
          <a:stretch/>
        </p:blipFill>
        <p:spPr>
          <a:xfrm>
            <a:off x="9488624" y="2756880"/>
            <a:ext cx="155110" cy="233972"/>
          </a:xfrm>
          <a:prstGeom prst="rect">
            <a:avLst/>
          </a:prstGeom>
          <a:noFill/>
          <a:ln>
            <a:noFill/>
          </a:ln>
        </p:spPr>
      </p:pic>
      <p:sp>
        <p:nvSpPr>
          <p:cNvPr id="147" name="Google Shape;147;p17"/>
          <p:cNvSpPr txBox="1"/>
          <p:nvPr/>
        </p:nvSpPr>
        <p:spPr>
          <a:xfrm>
            <a:off x="6877481" y="3244849"/>
            <a:ext cx="4891347" cy="1723216"/>
          </a:xfrm>
          <a:prstGeom prst="rect">
            <a:avLst/>
          </a:prstGeom>
          <a:noFill/>
          <a:ln>
            <a:noFill/>
          </a:ln>
        </p:spPr>
        <p:txBody>
          <a:bodyPr anchorCtr="0" anchor="t" bIns="0" lIns="0" spcFirstLastPara="1" rIns="0" wrap="square" tIns="0">
            <a:noAutofit/>
          </a:bodyPr>
          <a:lstStyle/>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The contents of this presentation are strictly private and confidential and subject to contract.  They are also subject to amendment or withdrawal and must not be referred to or distributed without the prior consent of KOKO Networks.</a:t>
            </a:r>
            <a:endParaRPr/>
          </a:p>
          <a:p>
            <a:pPr indent="0" lvl="0" marL="0" marR="0" rtl="0" algn="just">
              <a:lnSpc>
                <a:spcPct val="100000"/>
              </a:lnSpc>
              <a:spcBef>
                <a:spcPts val="0"/>
              </a:spcBef>
              <a:spcAft>
                <a:spcPts val="0"/>
              </a:spcAft>
              <a:buClr>
                <a:schemeClr val="dk1"/>
              </a:buClr>
              <a:buSzPts val="1200"/>
              <a:buFont typeface="Arial"/>
              <a:buNone/>
            </a:pPr>
            <a:r>
              <a:t/>
            </a:r>
            <a:endParaRPr b="0" i="0" sz="1200" u="none" cap="none" strike="noStrike">
              <a:solidFill>
                <a:srgbClr val="3F3F3F"/>
              </a:solidFill>
              <a:latin typeface="Nunito SemiBold"/>
              <a:ea typeface="Nunito SemiBold"/>
              <a:cs typeface="Nunito SemiBold"/>
              <a:sym typeface="Nunito SemiBold"/>
            </a:endParaRPr>
          </a:p>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KOKO Networks does not owe or accept any liability, duty or responsibility to any viewer of this presentation and shall not be liable for any loss, damage or expense of any nature which is caused by any use which the viewer may choose to make of its contents.</a:t>
            </a:r>
            <a:endParaRPr/>
          </a:p>
        </p:txBody>
      </p:sp>
      <p:sp>
        <p:nvSpPr>
          <p:cNvPr id="148" name="Google Shape;148;p17"/>
          <p:cNvSpPr txBox="1"/>
          <p:nvPr>
            <p:ph idx="1" type="subTitle"/>
          </p:nvPr>
        </p:nvSpPr>
        <p:spPr>
          <a:xfrm>
            <a:off x="6877481" y="2114988"/>
            <a:ext cx="4891344" cy="43771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1800"/>
              <a:buNone/>
              <a:defRPr sz="1800">
                <a:solidFill>
                  <a:schemeClr val="dk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9" name="Google Shape;149;p17"/>
          <p:cNvSpPr txBox="1"/>
          <p:nvPr/>
        </p:nvSpPr>
        <p:spPr>
          <a:xfrm>
            <a:off x="8370215" y="6592060"/>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
        <p:nvSpPr>
          <p:cNvPr id="150" name="Google Shape;150;p17"/>
          <p:cNvSpPr txBox="1"/>
          <p:nvPr/>
        </p:nvSpPr>
        <p:spPr>
          <a:xfrm>
            <a:off x="6877481" y="1057550"/>
            <a:ext cx="4891344" cy="968539"/>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3200" u="none" cap="none" strike="noStrike">
                <a:solidFill>
                  <a:schemeClr val="dk1"/>
                </a:solidFill>
                <a:latin typeface="Nunito SemiBold"/>
                <a:ea typeface="Nunito SemiBold"/>
                <a:cs typeface="Nunito SemiBold"/>
                <a:sym typeface="Nunito SemiBold"/>
              </a:rPr>
              <a:t>For more information, contact:</a:t>
            </a:r>
            <a:endParaRPr b="0" i="0" sz="3200" u="none" cap="none" strike="noStrike">
              <a:solidFill>
                <a:schemeClr val="dk1"/>
              </a:solidFill>
              <a:latin typeface="Nunito SemiBold"/>
              <a:ea typeface="Nunito SemiBold"/>
              <a:cs typeface="Nunito SemiBold"/>
              <a:sym typeface="Nunito SemiBold"/>
            </a:endParaRPr>
          </a:p>
        </p:txBody>
      </p:sp>
      <p:sp>
        <p:nvSpPr>
          <p:cNvPr id="151" name="Google Shape;151;p17"/>
          <p:cNvSpPr txBox="1"/>
          <p:nvPr/>
        </p:nvSpPr>
        <p:spPr>
          <a:xfrm>
            <a:off x="9709159" y="2772307"/>
            <a:ext cx="1994241" cy="233959"/>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52" name="Google Shape;152;p17"/>
          <p:cNvSpPr txBox="1"/>
          <p:nvPr/>
        </p:nvSpPr>
        <p:spPr>
          <a:xfrm>
            <a:off x="7070615" y="2770216"/>
            <a:ext cx="2352584" cy="233972"/>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200" u="none" cap="none" strike="noStrike">
                <a:solidFill>
                  <a:schemeClr val="dk1"/>
                </a:solidFill>
                <a:latin typeface="Nunito SemiBold"/>
                <a:ea typeface="Nunito SemiBold"/>
                <a:cs typeface="Nunito SemiBold"/>
                <a:sym typeface="Nunito SemiBold"/>
              </a:rPr>
              <a:t>enquiries@kokonetworks.com</a:t>
            </a:r>
            <a:endParaRPr b="0" i="0" sz="1200" u="none" cap="none" strike="noStrike">
              <a:solidFill>
                <a:schemeClr val="dk1"/>
              </a:solidFill>
              <a:latin typeface="Nunito SemiBold"/>
              <a:ea typeface="Nunito SemiBold"/>
              <a:cs typeface="Nunito SemiBold"/>
              <a:sym typeface="Nunito SemiBo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able of Contents">
  <p:cSld name="2_Table of Contents">
    <p:spTree>
      <p:nvGrpSpPr>
        <p:cNvPr id="153" name="Shape 153"/>
        <p:cNvGrpSpPr/>
        <p:nvPr/>
      </p:nvGrpSpPr>
      <p:grpSpPr>
        <a:xfrm>
          <a:off x="0" y="0"/>
          <a:ext cx="0" cy="0"/>
          <a:chOff x="0" y="0"/>
          <a:chExt cx="0" cy="0"/>
        </a:xfrm>
      </p:grpSpPr>
      <p:pic>
        <p:nvPicPr>
          <p:cNvPr id="154" name="Google Shape;154;p18"/>
          <p:cNvPicPr preferRelativeResize="0"/>
          <p:nvPr/>
        </p:nvPicPr>
        <p:blipFill rotWithShape="1">
          <a:blip r:embed="rId2">
            <a:alphaModFix/>
          </a:blip>
          <a:srcRect b="0" l="0" r="0" t="0"/>
          <a:stretch/>
        </p:blipFill>
        <p:spPr>
          <a:xfrm>
            <a:off x="1" y="0"/>
            <a:ext cx="12197953" cy="6857999"/>
          </a:xfrm>
          <a:prstGeom prst="rect">
            <a:avLst/>
          </a:prstGeom>
          <a:noFill/>
          <a:ln>
            <a:noFill/>
          </a:ln>
        </p:spPr>
      </p:pic>
      <p:pic>
        <p:nvPicPr>
          <p:cNvPr descr="Image" id="155" name="Google Shape;155;p18"/>
          <p:cNvPicPr preferRelativeResize="0"/>
          <p:nvPr/>
        </p:nvPicPr>
        <p:blipFill rotWithShape="1">
          <a:blip r:embed="rId3">
            <a:alphaModFix/>
          </a:blip>
          <a:srcRect b="0" l="0" r="0" t="0"/>
          <a:stretch/>
        </p:blipFill>
        <p:spPr>
          <a:xfrm>
            <a:off x="469899" y="282641"/>
            <a:ext cx="1901249" cy="2465463"/>
          </a:xfrm>
          <a:prstGeom prst="rect">
            <a:avLst/>
          </a:prstGeom>
          <a:noFill/>
          <a:ln>
            <a:noFill/>
          </a:ln>
        </p:spPr>
      </p:pic>
      <p:cxnSp>
        <p:nvCxnSpPr>
          <p:cNvPr id="156" name="Google Shape;156;p18"/>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157" name="Google Shape;157;p18"/>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58" name="Google Shape;158;p18"/>
          <p:cNvSpPr txBox="1"/>
          <p:nvPr>
            <p:ph idx="1" type="subTitle"/>
          </p:nvPr>
        </p:nvSpPr>
        <p:spPr>
          <a:xfrm>
            <a:off x="7286625" y="3069507"/>
            <a:ext cx="4435475" cy="346709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Font typeface="Arial"/>
              <a:buChar char="•"/>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59" name="Google Shape;159;p18"/>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
        <p:nvSpPr>
          <p:cNvPr id="160" name="Google Shape;160;p18"/>
          <p:cNvSpPr txBox="1"/>
          <p:nvPr/>
        </p:nvSpPr>
        <p:spPr>
          <a:xfrm>
            <a:off x="6994525" y="2121678"/>
            <a:ext cx="4435475" cy="68661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3600" u="none" cap="none" strike="noStrike">
                <a:solidFill>
                  <a:schemeClr val="dk1"/>
                </a:solidFill>
                <a:latin typeface="Nunito SemiBold"/>
                <a:ea typeface="Nunito SemiBold"/>
                <a:cs typeface="Nunito SemiBold"/>
                <a:sym typeface="Nunito SemiBold"/>
              </a:rPr>
              <a:t>Table of Contents</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able of Contents">
  <p:cSld name="1_Table of Contents">
    <p:spTree>
      <p:nvGrpSpPr>
        <p:cNvPr id="24" name="Shape 24"/>
        <p:cNvGrpSpPr/>
        <p:nvPr/>
      </p:nvGrpSpPr>
      <p:grpSpPr>
        <a:xfrm>
          <a:off x="0" y="0"/>
          <a:ext cx="0" cy="0"/>
          <a:chOff x="0" y="0"/>
          <a:chExt cx="0" cy="0"/>
        </a:xfrm>
      </p:grpSpPr>
      <p:pic>
        <p:nvPicPr>
          <p:cNvPr id="25" name="Google Shape;25;p3"/>
          <p:cNvPicPr preferRelativeResize="0"/>
          <p:nvPr/>
        </p:nvPicPr>
        <p:blipFill rotWithShape="1">
          <a:blip r:embed="rId2">
            <a:alphaModFix/>
          </a:blip>
          <a:srcRect b="0" l="0" r="0" t="0"/>
          <a:stretch/>
        </p:blipFill>
        <p:spPr>
          <a:xfrm>
            <a:off x="1" y="0"/>
            <a:ext cx="12197953" cy="6858000"/>
          </a:xfrm>
          <a:prstGeom prst="rect">
            <a:avLst/>
          </a:prstGeom>
          <a:noFill/>
          <a:ln>
            <a:noFill/>
          </a:ln>
        </p:spPr>
      </p:pic>
      <p:pic>
        <p:nvPicPr>
          <p:cNvPr descr="Image" id="26" name="Google Shape;26;p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27" name="Google Shape;27;p3"/>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28" name="Google Shape;28;p3"/>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29" name="Google Shape;29;p3"/>
          <p:cNvSpPr txBox="1"/>
          <p:nvPr>
            <p:ph idx="1" type="subTitle"/>
          </p:nvPr>
        </p:nvSpPr>
        <p:spPr>
          <a:xfrm>
            <a:off x="7286625" y="3069507"/>
            <a:ext cx="4435475" cy="346709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Font typeface="Arial"/>
              <a:buChar char="•"/>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0" name="Google Shape;30;p3"/>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
        <p:nvSpPr>
          <p:cNvPr id="31" name="Google Shape;31;p3"/>
          <p:cNvSpPr txBox="1"/>
          <p:nvPr/>
        </p:nvSpPr>
        <p:spPr>
          <a:xfrm>
            <a:off x="7286625" y="2121678"/>
            <a:ext cx="4143375" cy="6866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3600" u="none" cap="none" strike="noStrike">
                <a:solidFill>
                  <a:schemeClr val="dk1"/>
                </a:solidFill>
                <a:latin typeface="Nunito SemiBold"/>
                <a:ea typeface="Nunito SemiBold"/>
                <a:cs typeface="Nunito SemiBold"/>
                <a:sym typeface="Nunito SemiBold"/>
              </a:rPr>
              <a:t>Agenda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content">
  <p:cSld name="Text content">
    <p:spTree>
      <p:nvGrpSpPr>
        <p:cNvPr id="32" name="Shape 32"/>
        <p:cNvGrpSpPr/>
        <p:nvPr/>
      </p:nvGrpSpPr>
      <p:grpSpPr>
        <a:xfrm>
          <a:off x="0" y="0"/>
          <a:ext cx="0" cy="0"/>
          <a:chOff x="0" y="0"/>
          <a:chExt cx="0" cy="0"/>
        </a:xfrm>
      </p:grpSpPr>
      <p:pic>
        <p:nvPicPr>
          <p:cNvPr descr="Image" id="33" name="Google Shape;33;p4"/>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pic>
        <p:nvPicPr>
          <p:cNvPr descr="Image" id="34" name="Google Shape;34;p4"/>
          <p:cNvPicPr preferRelativeResize="0"/>
          <p:nvPr/>
        </p:nvPicPr>
        <p:blipFill rotWithShape="1">
          <a:blip r:embed="rId2">
            <a:alphaModFix/>
          </a:blip>
          <a:srcRect b="0" l="0" r="0" t="0"/>
          <a:stretch/>
        </p:blipFill>
        <p:spPr>
          <a:xfrm>
            <a:off x="-1" y="1"/>
            <a:ext cx="1200151" cy="942974"/>
          </a:xfrm>
          <a:prstGeom prst="rect">
            <a:avLst/>
          </a:prstGeom>
          <a:noFill/>
          <a:ln>
            <a:noFill/>
          </a:ln>
        </p:spPr>
      </p:pic>
      <p:pic>
        <p:nvPicPr>
          <p:cNvPr descr="Image" id="35" name="Google Shape;35;p4"/>
          <p:cNvPicPr preferRelativeResize="0"/>
          <p:nvPr/>
        </p:nvPicPr>
        <p:blipFill rotWithShape="1">
          <a:blip r:embed="rId3">
            <a:alphaModFix/>
          </a:blip>
          <a:srcRect b="0" l="0" r="0" t="0"/>
          <a:stretch/>
        </p:blipFill>
        <p:spPr>
          <a:xfrm>
            <a:off x="155129" y="151881"/>
            <a:ext cx="426818" cy="553480"/>
          </a:xfrm>
          <a:prstGeom prst="rect">
            <a:avLst/>
          </a:prstGeom>
          <a:noFill/>
          <a:ln>
            <a:noFill/>
          </a:ln>
        </p:spPr>
      </p:pic>
      <p:cxnSp>
        <p:nvCxnSpPr>
          <p:cNvPr id="36" name="Google Shape;36;p4"/>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37" name="Google Shape;37;p4"/>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2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8" name="Google Shape;38;p4"/>
          <p:cNvSpPr txBox="1"/>
          <p:nvPr/>
        </p:nvSpPr>
        <p:spPr>
          <a:xfrm>
            <a:off x="0" y="6603588"/>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
        <p:nvSpPr>
          <p:cNvPr id="39" name="Google Shape;39;p4"/>
          <p:cNvSpPr txBox="1"/>
          <p:nvPr>
            <p:ph idx="1" type="subTitle"/>
          </p:nvPr>
        </p:nvSpPr>
        <p:spPr>
          <a:xfrm>
            <a:off x="458724" y="1332470"/>
            <a:ext cx="11274552" cy="4851965"/>
          </a:xfrm>
          <a:prstGeom prst="rect">
            <a:avLst/>
          </a:prstGeom>
          <a:noFill/>
          <a:ln>
            <a:noFill/>
          </a:ln>
        </p:spPr>
        <p:txBody>
          <a:bodyPr anchorCtr="0" anchor="t" bIns="45700" lIns="91425" spcFirstLastPara="1" rIns="91425" wrap="square" tIns="45700">
            <a:noAutofit/>
          </a:bodyPr>
          <a:lstStyle>
            <a:lvl1pPr lvl="0" marR="0" algn="l">
              <a:lnSpc>
                <a:spcPct val="90000"/>
              </a:lnSpc>
              <a:spcBef>
                <a:spcPts val="1000"/>
              </a:spcBef>
              <a:spcAft>
                <a:spcPts val="0"/>
              </a:spcAft>
              <a:buClr>
                <a:schemeClr val="dk1"/>
              </a:buClr>
              <a:buSzPts val="2800"/>
              <a:buFont typeface="Arial"/>
              <a:buChar char="•"/>
              <a:defRPr b="0" sz="2800">
                <a:solidFill>
                  <a:schemeClr val="dk1"/>
                </a:solidFill>
                <a:latin typeface="Nunito"/>
                <a:ea typeface="Nunito"/>
                <a:cs typeface="Nunito"/>
                <a:sym typeface="Nunito"/>
              </a:defRPr>
            </a:lvl1pPr>
            <a:lvl2pPr lvl="1" marR="0" algn="l">
              <a:lnSpc>
                <a:spcPct val="90000"/>
              </a:lnSpc>
              <a:spcBef>
                <a:spcPts val="500"/>
              </a:spcBef>
              <a:spcAft>
                <a:spcPts val="0"/>
              </a:spcAft>
              <a:buClr>
                <a:schemeClr val="dk1"/>
              </a:buClr>
              <a:buSzPts val="2000"/>
              <a:buFont typeface="Arial"/>
              <a:buChar char="•"/>
              <a:defRPr sz="2000"/>
            </a:lvl2pPr>
            <a:lvl3pPr lvl="2" marR="0" algn="l">
              <a:lnSpc>
                <a:spcPct val="90000"/>
              </a:lnSpc>
              <a:spcBef>
                <a:spcPts val="500"/>
              </a:spcBef>
              <a:spcAft>
                <a:spcPts val="0"/>
              </a:spcAft>
              <a:buClr>
                <a:schemeClr val="dk1"/>
              </a:buClr>
              <a:buSzPts val="1800"/>
              <a:buFont typeface="Arial"/>
              <a:buChar char="•"/>
              <a:defRPr sz="1800"/>
            </a:lvl3pPr>
            <a:lvl4pPr lvl="3" marR="0" algn="l">
              <a:lnSpc>
                <a:spcPct val="90000"/>
              </a:lnSpc>
              <a:spcBef>
                <a:spcPts val="500"/>
              </a:spcBef>
              <a:spcAft>
                <a:spcPts val="0"/>
              </a:spcAft>
              <a:buClr>
                <a:schemeClr val="dk1"/>
              </a:buClr>
              <a:buSzPts val="1600"/>
              <a:buFont typeface="Arial"/>
              <a:buChar char="•"/>
              <a:defRPr sz="1600"/>
            </a:lvl4pPr>
            <a:lvl5pPr lvl="4" marR="0" algn="l">
              <a:lnSpc>
                <a:spcPct val="90000"/>
              </a:lnSpc>
              <a:spcBef>
                <a:spcPts val="500"/>
              </a:spcBef>
              <a:spcAft>
                <a:spcPts val="0"/>
              </a:spcAft>
              <a:buClr>
                <a:schemeClr val="dk1"/>
              </a:buClr>
              <a:buSzPts val="1600"/>
              <a:buFont typeface="Arial"/>
              <a:buChar char="•"/>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cxnSp>
        <p:nvCxnSpPr>
          <p:cNvPr id="40" name="Google Shape;40;p4"/>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41" name="Google Shape;41;p4"/>
          <p:cNvSpPr txBox="1"/>
          <p:nvPr>
            <p:ph idx="12" type="sldNum"/>
          </p:nvPr>
        </p:nvSpPr>
        <p:spPr>
          <a:xfrm>
            <a:off x="11733276" y="6414377"/>
            <a:ext cx="458723" cy="443623"/>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1pPr>
            <a:lvl2pPr indent="0" lvl="1"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2pPr>
            <a:lvl3pPr indent="0" lvl="2"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3pPr>
            <a:lvl4pPr indent="0" lvl="3"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4pPr>
            <a:lvl5pPr indent="0" lvl="4"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5pPr>
            <a:lvl6pPr indent="0" lvl="5"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6pPr>
            <a:lvl7pPr indent="0" lvl="6"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7pPr>
            <a:lvl8pPr indent="0" lvl="7"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8pPr>
            <a:lvl9pPr indent="0" lvl="8"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 slide">
    <p:spTree>
      <p:nvGrpSpPr>
        <p:cNvPr id="42" name="Shape 42"/>
        <p:cNvGrpSpPr/>
        <p:nvPr/>
      </p:nvGrpSpPr>
      <p:grpSpPr>
        <a:xfrm>
          <a:off x="0" y="0"/>
          <a:ext cx="0" cy="0"/>
          <a:chOff x="0" y="0"/>
          <a:chExt cx="0" cy="0"/>
        </a:xfrm>
      </p:grpSpPr>
      <p:pic>
        <p:nvPicPr>
          <p:cNvPr descr="Image" id="43" name="Google Shape;43;p5"/>
          <p:cNvPicPr preferRelativeResize="0"/>
          <p:nvPr/>
        </p:nvPicPr>
        <p:blipFill rotWithShape="1">
          <a:blip r:embed="rId2">
            <a:alphaModFix/>
          </a:blip>
          <a:srcRect b="0" l="0" r="0" t="0"/>
          <a:stretch/>
        </p:blipFill>
        <p:spPr>
          <a:xfrm>
            <a:off x="-1" y="1"/>
            <a:ext cx="1200151" cy="942974"/>
          </a:xfrm>
          <a:prstGeom prst="rect">
            <a:avLst/>
          </a:prstGeom>
          <a:noFill/>
          <a:ln>
            <a:noFill/>
          </a:ln>
        </p:spPr>
      </p:pic>
      <p:pic>
        <p:nvPicPr>
          <p:cNvPr descr="Image" id="44" name="Google Shape;44;p5"/>
          <p:cNvPicPr preferRelativeResize="0"/>
          <p:nvPr/>
        </p:nvPicPr>
        <p:blipFill rotWithShape="1">
          <a:blip r:embed="rId3">
            <a:alphaModFix/>
          </a:blip>
          <a:srcRect b="0" l="0" r="0" t="0"/>
          <a:stretch/>
        </p:blipFill>
        <p:spPr>
          <a:xfrm>
            <a:off x="155129" y="151881"/>
            <a:ext cx="426818" cy="553480"/>
          </a:xfrm>
          <a:prstGeom prst="rect">
            <a:avLst/>
          </a:prstGeom>
          <a:noFill/>
          <a:ln>
            <a:noFill/>
          </a:ln>
        </p:spPr>
      </p:pic>
      <p:cxnSp>
        <p:nvCxnSpPr>
          <p:cNvPr id="45" name="Google Shape;45;p5"/>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46" name="Google Shape;46;p5"/>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2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pic>
        <p:nvPicPr>
          <p:cNvPr descr="Image" id="47" name="Google Shape;47;p5"/>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sp>
        <p:nvSpPr>
          <p:cNvPr id="48" name="Google Shape;48;p5"/>
          <p:cNvSpPr txBox="1"/>
          <p:nvPr/>
        </p:nvSpPr>
        <p:spPr>
          <a:xfrm>
            <a:off x="-1" y="6603588"/>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cxnSp>
        <p:nvCxnSpPr>
          <p:cNvPr id="49" name="Google Shape;49;p5"/>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50" name="Google Shape;50;p5"/>
          <p:cNvSpPr txBox="1"/>
          <p:nvPr>
            <p:ph idx="12" type="sldNum"/>
          </p:nvPr>
        </p:nvSpPr>
        <p:spPr>
          <a:xfrm>
            <a:off x="11733276" y="6414377"/>
            <a:ext cx="458723" cy="443623"/>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1pPr>
            <a:lvl2pPr indent="0" lvl="1"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2pPr>
            <a:lvl3pPr indent="0" lvl="2"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3pPr>
            <a:lvl4pPr indent="0" lvl="3"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4pPr>
            <a:lvl5pPr indent="0" lvl="4"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5pPr>
            <a:lvl6pPr indent="0" lvl="5"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6pPr>
            <a:lvl7pPr indent="0" lvl="6"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7pPr>
            <a:lvl8pPr indent="0" lvl="7"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8pPr>
            <a:lvl9pPr indent="0" lvl="8"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1">
  <p:cSld name="Section break 1">
    <p:spTree>
      <p:nvGrpSpPr>
        <p:cNvPr id="51" name="Shape 51"/>
        <p:cNvGrpSpPr/>
        <p:nvPr/>
      </p:nvGrpSpPr>
      <p:grpSpPr>
        <a:xfrm>
          <a:off x="0" y="0"/>
          <a:ext cx="0" cy="0"/>
          <a:chOff x="0" y="0"/>
          <a:chExt cx="0" cy="0"/>
        </a:xfrm>
      </p:grpSpPr>
      <p:pic>
        <p:nvPicPr>
          <p:cNvPr id="52" name="Google Shape;52;p6"/>
          <p:cNvPicPr preferRelativeResize="0"/>
          <p:nvPr/>
        </p:nvPicPr>
        <p:blipFill rotWithShape="1">
          <a:blip r:embed="rId2">
            <a:alphaModFix/>
          </a:blip>
          <a:srcRect b="0" l="0" r="0" t="0"/>
          <a:stretch/>
        </p:blipFill>
        <p:spPr>
          <a:xfrm>
            <a:off x="-1" y="3347"/>
            <a:ext cx="12192000" cy="6854653"/>
          </a:xfrm>
          <a:prstGeom prst="rect">
            <a:avLst/>
          </a:prstGeom>
          <a:noFill/>
          <a:ln>
            <a:noFill/>
          </a:ln>
        </p:spPr>
      </p:pic>
      <p:pic>
        <p:nvPicPr>
          <p:cNvPr descr="Image" id="53" name="Google Shape;53;p6"/>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54" name="Google Shape;54;p6"/>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55" name="Google Shape;55;p6"/>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56" name="Google Shape;56;p6"/>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57" name="Google Shape;57;p6"/>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58" name="Google Shape;58;p6"/>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2">
  <p:cSld name="Section break 2">
    <p:spTree>
      <p:nvGrpSpPr>
        <p:cNvPr id="59" name="Shape 59"/>
        <p:cNvGrpSpPr/>
        <p:nvPr/>
      </p:nvGrpSpPr>
      <p:grpSpPr>
        <a:xfrm>
          <a:off x="0" y="0"/>
          <a:ext cx="0" cy="0"/>
          <a:chOff x="0" y="0"/>
          <a:chExt cx="0" cy="0"/>
        </a:xfrm>
      </p:grpSpPr>
      <p:pic>
        <p:nvPicPr>
          <p:cNvPr id="60" name="Google Shape;60;p7"/>
          <p:cNvPicPr preferRelativeResize="0"/>
          <p:nvPr/>
        </p:nvPicPr>
        <p:blipFill rotWithShape="1">
          <a:blip r:embed="rId2">
            <a:alphaModFix/>
          </a:blip>
          <a:srcRect b="0" l="0" r="0" t="0"/>
          <a:stretch/>
        </p:blipFill>
        <p:spPr>
          <a:xfrm>
            <a:off x="0" y="3347"/>
            <a:ext cx="12192000" cy="6854653"/>
          </a:xfrm>
          <a:prstGeom prst="rect">
            <a:avLst/>
          </a:prstGeom>
          <a:noFill/>
          <a:ln>
            <a:noFill/>
          </a:ln>
        </p:spPr>
      </p:pic>
      <p:pic>
        <p:nvPicPr>
          <p:cNvPr descr="Image" id="61" name="Google Shape;61;p7"/>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62" name="Google Shape;62;p7"/>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63" name="Google Shape;63;p7"/>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64" name="Google Shape;64;p7"/>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65" name="Google Shape;65;p7"/>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66" name="Google Shape;66;p7"/>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3">
  <p:cSld name="Section break 3">
    <p:spTree>
      <p:nvGrpSpPr>
        <p:cNvPr id="67" name="Shape 67"/>
        <p:cNvGrpSpPr/>
        <p:nvPr/>
      </p:nvGrpSpPr>
      <p:grpSpPr>
        <a:xfrm>
          <a:off x="0" y="0"/>
          <a:ext cx="0" cy="0"/>
          <a:chOff x="0" y="0"/>
          <a:chExt cx="0" cy="0"/>
        </a:xfrm>
      </p:grpSpPr>
      <p:pic>
        <p:nvPicPr>
          <p:cNvPr id="68" name="Google Shape;68;p8"/>
          <p:cNvPicPr preferRelativeResize="0"/>
          <p:nvPr/>
        </p:nvPicPr>
        <p:blipFill rotWithShape="1">
          <a:blip r:embed="rId2">
            <a:alphaModFix/>
          </a:blip>
          <a:srcRect b="0" l="0" r="0" t="0"/>
          <a:stretch/>
        </p:blipFill>
        <p:spPr>
          <a:xfrm>
            <a:off x="-8709" y="0"/>
            <a:ext cx="12197954" cy="6858000"/>
          </a:xfrm>
          <a:prstGeom prst="rect">
            <a:avLst/>
          </a:prstGeom>
          <a:noFill/>
          <a:ln>
            <a:noFill/>
          </a:ln>
        </p:spPr>
      </p:pic>
      <p:pic>
        <p:nvPicPr>
          <p:cNvPr descr="Image" id="69" name="Google Shape;69;p8"/>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70" name="Google Shape;70;p8"/>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71" name="Google Shape;71;p8"/>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72" name="Google Shape;72;p8"/>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73" name="Google Shape;73;p8"/>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74" name="Google Shape;74;p8"/>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4">
  <p:cSld name="Section break 4">
    <p:spTree>
      <p:nvGrpSpPr>
        <p:cNvPr id="75" name="Shape 75"/>
        <p:cNvGrpSpPr/>
        <p:nvPr/>
      </p:nvGrpSpPr>
      <p:grpSpPr>
        <a:xfrm>
          <a:off x="0" y="0"/>
          <a:ext cx="0" cy="0"/>
          <a:chOff x="0" y="0"/>
          <a:chExt cx="0" cy="0"/>
        </a:xfrm>
      </p:grpSpPr>
      <p:pic>
        <p:nvPicPr>
          <p:cNvPr id="76" name="Google Shape;76;p9"/>
          <p:cNvPicPr preferRelativeResize="0"/>
          <p:nvPr/>
        </p:nvPicPr>
        <p:blipFill rotWithShape="1">
          <a:blip r:embed="rId2">
            <a:alphaModFix/>
          </a:blip>
          <a:srcRect b="0" l="0" r="0" t="0"/>
          <a:stretch/>
        </p:blipFill>
        <p:spPr>
          <a:xfrm>
            <a:off x="-5953" y="0"/>
            <a:ext cx="12197953" cy="6858000"/>
          </a:xfrm>
          <a:prstGeom prst="rect">
            <a:avLst/>
          </a:prstGeom>
          <a:noFill/>
          <a:ln>
            <a:noFill/>
          </a:ln>
        </p:spPr>
      </p:pic>
      <p:pic>
        <p:nvPicPr>
          <p:cNvPr descr="Image" id="77" name="Google Shape;77;p9"/>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78" name="Google Shape;78;p9"/>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79" name="Google Shape;79;p9"/>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80" name="Google Shape;80;p9"/>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81" name="Google Shape;81;p9"/>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82" name="Google Shape;82;p9"/>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5">
  <p:cSld name="Section break 5">
    <p:spTree>
      <p:nvGrpSpPr>
        <p:cNvPr id="83" name="Shape 83"/>
        <p:cNvGrpSpPr/>
        <p:nvPr/>
      </p:nvGrpSpPr>
      <p:grpSpPr>
        <a:xfrm>
          <a:off x="0" y="0"/>
          <a:ext cx="0" cy="0"/>
          <a:chOff x="0" y="0"/>
          <a:chExt cx="0" cy="0"/>
        </a:xfrm>
      </p:grpSpPr>
      <p:pic>
        <p:nvPicPr>
          <p:cNvPr id="84" name="Google Shape;84;p10"/>
          <p:cNvPicPr preferRelativeResize="0"/>
          <p:nvPr/>
        </p:nvPicPr>
        <p:blipFill rotWithShape="1">
          <a:blip r:embed="rId2">
            <a:alphaModFix/>
          </a:blip>
          <a:srcRect b="0" l="0" r="0" t="0"/>
          <a:stretch/>
        </p:blipFill>
        <p:spPr>
          <a:xfrm>
            <a:off x="-1" y="-18496"/>
            <a:ext cx="12188952" cy="6894992"/>
          </a:xfrm>
          <a:prstGeom prst="rect">
            <a:avLst/>
          </a:prstGeom>
          <a:noFill/>
          <a:ln>
            <a:noFill/>
          </a:ln>
        </p:spPr>
      </p:pic>
      <p:pic>
        <p:nvPicPr>
          <p:cNvPr descr="Image" id="85" name="Google Shape;85;p10"/>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86" name="Google Shape;86;p10"/>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87" name="Google Shape;87;p10"/>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88" name="Google Shape;88;p10"/>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89" name="Google Shape;89;p10"/>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90" name="Google Shape;90;p10"/>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0.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pic>
        <p:nvPicPr>
          <p:cNvPr id="10" name="Google Shape;10;p1"/>
          <p:cNvPicPr preferRelativeResize="0"/>
          <p:nvPr/>
        </p:nvPicPr>
        <p:blipFill rotWithShape="1">
          <a:blip r:embed="rId1">
            <a:alphaModFix/>
          </a:blip>
          <a:srcRect b="0" l="0" r="0" t="0"/>
          <a:stretch/>
        </p:blipFill>
        <p:spPr>
          <a:xfrm>
            <a:off x="1588" y="1588"/>
            <a:ext cx="1588" cy="1588"/>
          </a:xfrm>
          <a:prstGeom prst="rect">
            <a:avLst/>
          </a:prstGeom>
          <a:noFill/>
          <a:ln>
            <a:noFill/>
          </a:ln>
        </p:spPr>
      </p:pic>
      <p:sp>
        <p:nvSpPr>
          <p:cNvPr id="11" name="Google Shape;11;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SzPts val="1400"/>
              <a:buNone/>
              <a:defRPr b="1" i="0" sz="4400" u="none" cap="none" strike="noStrike">
                <a:solidFill>
                  <a:schemeClr val="dk1"/>
                </a:solidFill>
                <a:latin typeface="Nunito"/>
                <a:ea typeface="Nunito"/>
                <a:cs typeface="Nunito"/>
                <a:sym typeface="Nunito"/>
              </a:defRPr>
            </a:lvl1pPr>
            <a:lvl2pPr lvl="1"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2pPr>
            <a:lvl3pPr lvl="2"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3pPr>
            <a:lvl4pPr lvl="3"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4pPr>
            <a:lvl5pPr lvl="4"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5pPr>
            <a:lvl6pPr lvl="5"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6pPr>
            <a:lvl7pPr lvl="6"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7pPr>
            <a:lvl8pPr lvl="7"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8pPr>
            <a:lvl9pPr lvl="8"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9pPr>
          </a:lstStyle>
          <a:p/>
        </p:txBody>
      </p:sp>
      <p:sp>
        <p:nvSpPr>
          <p:cNvPr id="12" name="Google Shape;12;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Nunito"/>
                <a:ea typeface="Nunito"/>
                <a:cs typeface="Nunito"/>
                <a:sym typeface="Nunito"/>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Nunito"/>
                <a:ea typeface="Nunito"/>
                <a:cs typeface="Nunito"/>
                <a:sym typeface="Nunito"/>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Nunito"/>
                <a:ea typeface="Nunito"/>
                <a:cs typeface="Nunito"/>
                <a:sym typeface="Nunito"/>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Nunito"/>
                <a:ea typeface="Nunito"/>
                <a:cs typeface="Nunito"/>
                <a:sym typeface="Nunito"/>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Nunito"/>
                <a:ea typeface="Nunito"/>
                <a:cs typeface="Nunito"/>
                <a:sym typeface="Nunito"/>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9"/>
          <p:cNvSpPr txBox="1"/>
          <p:nvPr>
            <p:ph type="title"/>
          </p:nvPr>
        </p:nvSpPr>
        <p:spPr>
          <a:xfrm>
            <a:off x="4364175" y="2738150"/>
            <a:ext cx="7263000" cy="7461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None/>
            </a:pPr>
            <a:r>
              <a:rPr lang="en-US"/>
              <a:t>Ad Serving Capabitilities (ASC1)</a:t>
            </a:r>
            <a:endParaRPr/>
          </a:p>
        </p:txBody>
      </p:sp>
      <p:sp>
        <p:nvSpPr>
          <p:cNvPr id="166" name="Google Shape;166;p19"/>
          <p:cNvSpPr txBox="1"/>
          <p:nvPr>
            <p:ph idx="1" type="subTitle"/>
          </p:nvPr>
        </p:nvSpPr>
        <p:spPr>
          <a:xfrm>
            <a:off x="6257924" y="3711370"/>
            <a:ext cx="5369533" cy="746225"/>
          </a:xfrm>
          <a:prstGeom prst="rect">
            <a:avLst/>
          </a:prstGeom>
          <a:noFill/>
          <a:ln>
            <a:noFill/>
          </a:ln>
        </p:spPr>
        <p:txBody>
          <a:bodyPr anchorCtr="0" anchor="t" bIns="45700" lIns="91425" spcFirstLastPara="1" rIns="91425" wrap="square" tIns="45700">
            <a:noAutofit/>
          </a:bodyPr>
          <a:lstStyle/>
          <a:p>
            <a:pPr indent="0" lvl="0" marL="0" rtl="0" algn="r">
              <a:lnSpc>
                <a:spcPct val="90000"/>
              </a:lnSpc>
              <a:spcBef>
                <a:spcPts val="0"/>
              </a:spcBef>
              <a:spcAft>
                <a:spcPts val="0"/>
              </a:spcAft>
              <a:buClr>
                <a:schemeClr val="dk1"/>
              </a:buClr>
              <a:buSzPts val="2400"/>
              <a:buNone/>
            </a:pPr>
            <a:r>
              <a:rPr lang="en-US"/>
              <a:t>Technical Design Document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0"/>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Architecture Diagram</a:t>
            </a:r>
            <a:endParaRPr/>
          </a:p>
        </p:txBody>
      </p:sp>
      <p:sp>
        <p:nvSpPr>
          <p:cNvPr id="173" name="Google Shape;173;p20"/>
          <p:cNvSpPr txBox="1"/>
          <p:nvPr>
            <p:ph idx="12" type="sldNum"/>
          </p:nvPr>
        </p:nvSpPr>
        <p:spPr>
          <a:xfrm>
            <a:off x="11733276" y="6414377"/>
            <a:ext cx="458700" cy="4437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p21"/>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179" name="Google Shape;179;p21"/>
          <p:cNvSpPr txBox="1"/>
          <p:nvPr>
            <p:ph idx="1" type="subTitle"/>
          </p:nvPr>
        </p:nvSpPr>
        <p:spPr>
          <a:xfrm>
            <a:off x="6877481" y="2114988"/>
            <a:ext cx="4891344" cy="437711"/>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1800"/>
              <a:buNone/>
            </a:pPr>
            <a:r>
              <a:rPr lang="en-US"/>
              <a:t>Davinderpal Singh Rehal</a:t>
            </a:r>
            <a:endParaRPr/>
          </a:p>
          <a:p>
            <a:pPr indent="0" lvl="0" marL="0" rtl="0" algn="l">
              <a:lnSpc>
                <a:spcPct val="90000"/>
              </a:lnSpc>
              <a:spcBef>
                <a:spcPts val="0"/>
              </a:spcBef>
              <a:spcAft>
                <a:spcPts val="0"/>
              </a:spcAft>
              <a:buClr>
                <a:schemeClr val="dk1"/>
              </a:buClr>
              <a:buSzPts val="1800"/>
              <a:buNone/>
            </a:pPr>
            <a:r>
              <a:rPr lang="en-US"/>
              <a:t>d.rehal@kokonetworks.com</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